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304E"/>
    <a:srgbClr val="1519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3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6EED4A-ACF9-3C82-89F5-B03C34B9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19EF16-F154-5519-C540-4585D26ED0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CF13C0-3292-DD7A-4CE1-4972534A5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DF5AA1-696D-F519-EFE2-F128D2DEA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27C018-6297-3328-9F8A-C43763483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140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1AD5E7-2D80-D406-9610-77A426B86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BE0290-CA87-D36E-C9B6-C6661B23EF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BFCCAA-100D-2024-7C80-A8E9E3A01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0AF0C7-EA04-515B-B6C4-44ACE0DED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A57341-84B6-82FD-9F64-E0B4B3CD6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766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19CF341-FEB8-D05F-8088-C6DD484469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32F5B3-AF46-5ADC-4BB4-55C9AE584A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2E0881-709A-0ABE-9948-B2281F520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5CE95-E852-D8AE-0E8B-DE2827C49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149C43-D6FB-B949-5AFC-12BB8016C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4927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65B070-8574-4AFD-965C-7EF40D6D7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9C0083-BBBC-5FA2-7C49-168DAD57B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37249F-504E-9F08-5ED2-13F014E15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057E42-3647-E8A4-76A3-A9D818E0C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B3479D-E1AC-B4FE-7F07-B768CB070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21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7166B1-8E5E-E834-7DDF-8D350261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58452A-2BE4-34D2-C6B6-D2D852256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30E89A-EFE4-D2C1-37BF-13DBF4DE4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4874FD-97FE-E23C-33D7-67A8C1291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8C3814-5A6A-3D25-6A0F-B397F191A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33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780247-F095-F07A-664F-D8C6F60A6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0D48A4-00DC-423B-E873-D4FA682715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4A1771-FB7B-0A85-600C-EDA0D53B7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AA5848-AAB5-4027-25E1-13EDFA2A7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F9A020-321E-EB69-0848-C83952F18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CD08A4-FB93-0A55-F6EF-BD542458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0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793FDF-3EAE-6FB7-3944-ACEA8A8C9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68814A-9058-00C8-0379-9B3124290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507C5D-AC09-8FBE-3410-CACE3BCCD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B05F1D3-80C1-9AD5-1D00-3606F1AD7F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2F2FC8C-6239-BBF7-A018-47CBB5F56D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2182B28-D015-AAED-35EC-F7767C996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E55420C-4276-66F7-42EF-A89057C9A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8A48489-6189-AA3E-F664-83E2B95CA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345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4951B6-EEFB-BBEC-7F20-036EF2190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662AF30-38F3-5418-9E2F-B038BE274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D59D8F8-3FA3-93C5-1FD2-FF664ED49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B77B12-7EE5-70ED-3BE5-478993A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175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9E49C6-5E38-5751-390D-AB012FC61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41CA880-0503-2C95-DEFB-2A9EEA8AE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2AACDE4-C332-9539-F6F6-8E3BB1183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555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20133D-F454-D510-7444-8E912D955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F9CEA4-CB50-D20C-A8E8-D5C8C4E9C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DAFB78-7A5D-1F5A-3E87-ADF445050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0D677C-4379-4949-73A8-024F6685A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C76B85-A9C6-C6A0-E631-825572CF6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E89363-9CC5-781A-BF84-8E4AE848B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736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F9B4B2-DCCF-DFF9-7695-4F53A1DDC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6277165-B370-0812-2CCD-6696AE0F22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BD2DF49-694D-B158-E05B-862DEE7315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677D65-623A-3900-D949-DD7705AB4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16EE51-B17F-7DD0-3F98-B55741B6E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2FD4B7-A7A7-6642-A432-5417BCE96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069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084F059-375D-5EFE-3E19-E1897E735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7B4052-17E9-BDE3-169D-B00E5D8A8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0B143-E65B-D8A9-1E00-B573820367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CDA89-BA1F-4BF6-BD07-C7EA99E9AAF2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09F032-9796-A79F-6B03-B6CF0F46B9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ACAB43-0BB4-AD94-C676-455E0999D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7AAB7-986F-440C-A2D0-F8E441BDB9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915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25176E-CBEC-6EC3-A079-883C4B29F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이벤트 관리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E8BCD5-FC6B-D6B0-2584-DFF4547BD1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㈜ 다인랩</a:t>
            </a:r>
          </a:p>
        </p:txBody>
      </p:sp>
    </p:spTree>
    <p:extLst>
      <p:ext uri="{BB962C8B-B14F-4D97-AF65-F5344CB8AC3E}">
        <p14:creationId xmlns:p14="http://schemas.microsoft.com/office/powerpoint/2010/main" val="983268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3B3A29-E0D4-0416-3A94-76B1B851A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87910"/>
          </a:xfrm>
        </p:spPr>
        <p:txBody>
          <a:bodyPr>
            <a:noAutofit/>
          </a:bodyPr>
          <a:lstStyle/>
          <a:p>
            <a:r>
              <a:rPr lang="ko-KR" altLang="en-US" sz="2400" dirty="0"/>
              <a:t>이벤트 관리 </a:t>
            </a:r>
            <a:r>
              <a:rPr lang="en-US" altLang="ko-KR" sz="2400" dirty="0"/>
              <a:t>– </a:t>
            </a:r>
            <a:r>
              <a:rPr lang="ko-KR" altLang="en-US" sz="2400" dirty="0"/>
              <a:t>알람 매칭</a:t>
            </a:r>
            <a:r>
              <a:rPr lang="en-US" altLang="ko-KR" sz="2400" dirty="0"/>
              <a:t>(</a:t>
            </a:r>
            <a:r>
              <a:rPr lang="ko-KR" altLang="en-US" sz="2400" dirty="0"/>
              <a:t>관리자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pic>
        <p:nvPicPr>
          <p:cNvPr id="7" name="내용 개체 틀 6" descr="스크린샷, 텍스트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B418A0F3-9312-1B9C-1EC6-73B3B72808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985" y="1135903"/>
            <a:ext cx="8842859" cy="4283261"/>
          </a:xfr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CFDE3E7-961E-023B-E182-C2706C1E9161}"/>
              </a:ext>
            </a:extLst>
          </p:cNvPr>
          <p:cNvSpPr/>
          <p:nvPr/>
        </p:nvSpPr>
        <p:spPr>
          <a:xfrm>
            <a:off x="2073171" y="1438836"/>
            <a:ext cx="2543278" cy="2041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700" dirty="0"/>
              <a:t>1. </a:t>
            </a:r>
            <a:r>
              <a:rPr lang="ko-KR" altLang="en-US" sz="700" dirty="0"/>
              <a:t>이벤트 알람을 받을 수신자 선택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FDF4200-CC07-52FA-069C-F342227BD0F6}"/>
              </a:ext>
            </a:extLst>
          </p:cNvPr>
          <p:cNvSpPr/>
          <p:nvPr/>
        </p:nvSpPr>
        <p:spPr>
          <a:xfrm>
            <a:off x="5280295" y="1438836"/>
            <a:ext cx="2543278" cy="2041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700" dirty="0"/>
              <a:t>2. </a:t>
            </a:r>
            <a:r>
              <a:rPr lang="ko-KR" altLang="en-US" sz="700" dirty="0"/>
              <a:t>이벤트 알람을 설정할 센서 선택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7A3D363-E84E-AB80-94C8-AA5EF387301D}"/>
              </a:ext>
            </a:extLst>
          </p:cNvPr>
          <p:cNvSpPr/>
          <p:nvPr/>
        </p:nvSpPr>
        <p:spPr>
          <a:xfrm>
            <a:off x="1171128" y="2075300"/>
            <a:ext cx="3493547" cy="1162169"/>
          </a:xfrm>
          <a:prstGeom prst="roundRect">
            <a:avLst>
              <a:gd name="adj" fmla="val 8161"/>
            </a:avLst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1B73E52-14F5-8B39-D083-4AC4743D0BA4}"/>
              </a:ext>
            </a:extLst>
          </p:cNvPr>
          <p:cNvSpPr/>
          <p:nvPr/>
        </p:nvSpPr>
        <p:spPr>
          <a:xfrm>
            <a:off x="1171130" y="1981545"/>
            <a:ext cx="107156" cy="10715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/>
              <a:t>1</a:t>
            </a:r>
            <a:endParaRPr lang="ko-KR" altLang="en-US" sz="600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A86BE87-D184-DB56-FA04-304E82566BD6}"/>
              </a:ext>
            </a:extLst>
          </p:cNvPr>
          <p:cNvSpPr/>
          <p:nvPr/>
        </p:nvSpPr>
        <p:spPr>
          <a:xfrm>
            <a:off x="5412953" y="1794220"/>
            <a:ext cx="3978182" cy="3457402"/>
          </a:xfrm>
          <a:prstGeom prst="roundRect">
            <a:avLst>
              <a:gd name="adj" fmla="val 2264"/>
            </a:avLst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E5835C0-F507-396A-45A4-3A3C57BB4BD7}"/>
              </a:ext>
            </a:extLst>
          </p:cNvPr>
          <p:cNvSpPr/>
          <p:nvPr/>
        </p:nvSpPr>
        <p:spPr>
          <a:xfrm>
            <a:off x="5412955" y="1700465"/>
            <a:ext cx="107156" cy="10715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/>
              <a:t>2</a:t>
            </a:r>
            <a:endParaRPr lang="ko-KR" altLang="en-US" sz="600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4D7907D8-1413-33D1-727F-C34CE30D5F08}"/>
              </a:ext>
            </a:extLst>
          </p:cNvPr>
          <p:cNvSpPr/>
          <p:nvPr/>
        </p:nvSpPr>
        <p:spPr>
          <a:xfrm>
            <a:off x="4739509" y="3806402"/>
            <a:ext cx="540786" cy="524641"/>
          </a:xfrm>
          <a:prstGeom prst="roundRect">
            <a:avLst>
              <a:gd name="adj" fmla="val 2264"/>
            </a:avLst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D0641DB-4256-3223-B2B8-BAB527BAF76E}"/>
              </a:ext>
            </a:extLst>
          </p:cNvPr>
          <p:cNvSpPr/>
          <p:nvPr/>
        </p:nvSpPr>
        <p:spPr>
          <a:xfrm>
            <a:off x="4739511" y="3712647"/>
            <a:ext cx="107156" cy="10715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/>
              <a:t>3</a:t>
            </a:r>
            <a:endParaRPr lang="ko-KR" altLang="en-US" sz="6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2CF18B6-F006-D193-D7B1-BCD2DB3D14DA}"/>
              </a:ext>
            </a:extLst>
          </p:cNvPr>
          <p:cNvSpPr/>
          <p:nvPr/>
        </p:nvSpPr>
        <p:spPr>
          <a:xfrm>
            <a:off x="4739511" y="4041499"/>
            <a:ext cx="107156" cy="10715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/>
              <a:t>4</a:t>
            </a:r>
            <a:endParaRPr lang="ko-KR" altLang="en-US" sz="600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40E21BDB-A3A2-D50E-CCCA-3DF3B1FD3F1D}"/>
              </a:ext>
            </a:extLst>
          </p:cNvPr>
          <p:cNvSpPr/>
          <p:nvPr/>
        </p:nvSpPr>
        <p:spPr>
          <a:xfrm>
            <a:off x="3932864" y="3552567"/>
            <a:ext cx="683586" cy="895865"/>
          </a:xfrm>
          <a:prstGeom prst="roundRect">
            <a:avLst>
              <a:gd name="adj" fmla="val 8161"/>
            </a:avLst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9E5B66AC-F1BB-C9B6-8D0C-1560B45C5357}"/>
              </a:ext>
            </a:extLst>
          </p:cNvPr>
          <p:cNvSpPr/>
          <p:nvPr/>
        </p:nvSpPr>
        <p:spPr>
          <a:xfrm>
            <a:off x="3932865" y="3444575"/>
            <a:ext cx="107156" cy="10715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/>
              <a:t>5</a:t>
            </a:r>
            <a:endParaRPr lang="ko-KR" altLang="en-US" sz="600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CC0B6A-03E4-3290-8FB0-893F996D49A7}"/>
              </a:ext>
            </a:extLst>
          </p:cNvPr>
          <p:cNvSpPr/>
          <p:nvPr/>
        </p:nvSpPr>
        <p:spPr>
          <a:xfrm>
            <a:off x="1870769" y="3379099"/>
            <a:ext cx="1887684" cy="1726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r>
              <a:rPr lang="ko-KR" altLang="en-US" sz="700" dirty="0"/>
              <a:t> 선택한 사용자와 이벤트 알람 센서 매칭 목록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615B911-E772-3F87-048A-2094E1784492}"/>
              </a:ext>
            </a:extLst>
          </p:cNvPr>
          <p:cNvSpPr/>
          <p:nvPr/>
        </p:nvSpPr>
        <p:spPr>
          <a:xfrm>
            <a:off x="3928464" y="4509744"/>
            <a:ext cx="1752917" cy="2041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700" dirty="0"/>
              <a:t>5. </a:t>
            </a:r>
            <a:r>
              <a:rPr lang="ko-KR" altLang="en-US" sz="700" dirty="0"/>
              <a:t>알람 수신 및 </a:t>
            </a:r>
            <a:r>
              <a:rPr lang="en-US" altLang="ko-KR" sz="700" dirty="0"/>
              <a:t>SMS </a:t>
            </a:r>
            <a:r>
              <a:rPr lang="ko-KR" altLang="en-US" sz="700" dirty="0"/>
              <a:t>수신 여부 설정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E2F149-FB6B-08C9-9CC1-3022665E5BF3}"/>
              </a:ext>
            </a:extLst>
          </p:cNvPr>
          <p:cNvSpPr/>
          <p:nvPr/>
        </p:nvSpPr>
        <p:spPr>
          <a:xfrm>
            <a:off x="4739509" y="3321794"/>
            <a:ext cx="2543278" cy="35271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700" dirty="0"/>
              <a:t>3. </a:t>
            </a:r>
            <a:r>
              <a:rPr lang="ko-KR" altLang="en-US" sz="700" dirty="0"/>
              <a:t>등록 버튼 클릭 시 이벤트 등록 센서 모음 목록에 출력</a:t>
            </a:r>
            <a:endParaRPr lang="en-US" altLang="ko-KR" sz="700" dirty="0"/>
          </a:p>
          <a:p>
            <a:r>
              <a:rPr lang="en-US" altLang="ko-KR" sz="700" dirty="0"/>
              <a:t>4. </a:t>
            </a:r>
            <a:r>
              <a:rPr lang="ko-KR" altLang="en-US" sz="700" dirty="0"/>
              <a:t>해제 버튼 클릭 시 이벤트 등록 센서 모음 목록에서 삭제</a:t>
            </a:r>
          </a:p>
        </p:txBody>
      </p:sp>
    </p:spTree>
    <p:extLst>
      <p:ext uri="{BB962C8B-B14F-4D97-AF65-F5344CB8AC3E}">
        <p14:creationId xmlns:p14="http://schemas.microsoft.com/office/powerpoint/2010/main" val="2510565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0CDA21CD-2E35-646A-A88C-45E6242F3E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72" y="1135902"/>
            <a:ext cx="8842862" cy="428326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53B3A29-E0D4-0416-3A94-76B1B851A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87910"/>
          </a:xfrm>
        </p:spPr>
        <p:txBody>
          <a:bodyPr>
            <a:noAutofit/>
          </a:bodyPr>
          <a:lstStyle/>
          <a:p>
            <a:r>
              <a:rPr lang="ko-KR" altLang="en-US" sz="2400" dirty="0"/>
              <a:t>이벤트 관리 </a:t>
            </a:r>
            <a:r>
              <a:rPr lang="en-US" altLang="ko-KR" sz="2400" dirty="0"/>
              <a:t>– </a:t>
            </a:r>
            <a:r>
              <a:rPr lang="ko-KR" altLang="en-US" sz="2400" dirty="0"/>
              <a:t>알람 매칭</a:t>
            </a:r>
            <a:r>
              <a:rPr lang="en-US" altLang="ko-KR" sz="2400" dirty="0"/>
              <a:t>(</a:t>
            </a:r>
            <a:r>
              <a:rPr lang="ko-KR" altLang="en-US" sz="2400" dirty="0"/>
              <a:t>사용자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FDF4200-CC07-52FA-069C-F342227BD0F6}"/>
              </a:ext>
            </a:extLst>
          </p:cNvPr>
          <p:cNvSpPr/>
          <p:nvPr/>
        </p:nvSpPr>
        <p:spPr>
          <a:xfrm>
            <a:off x="1171128" y="1679701"/>
            <a:ext cx="2543278" cy="2041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700" dirty="0"/>
              <a:t>1. </a:t>
            </a:r>
            <a:r>
              <a:rPr lang="ko-KR" altLang="en-US" sz="700" dirty="0"/>
              <a:t>이벤트 알람을 설정할 센서 선택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7A3D363-E84E-AB80-94C8-AA5EF387301D}"/>
              </a:ext>
            </a:extLst>
          </p:cNvPr>
          <p:cNvSpPr/>
          <p:nvPr/>
        </p:nvSpPr>
        <p:spPr>
          <a:xfrm>
            <a:off x="1122903" y="1864515"/>
            <a:ext cx="7597003" cy="3109620"/>
          </a:xfrm>
          <a:prstGeom prst="roundRect">
            <a:avLst>
              <a:gd name="adj" fmla="val 3873"/>
            </a:avLst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1B73E52-14F5-8B39-D083-4AC4743D0BA4}"/>
              </a:ext>
            </a:extLst>
          </p:cNvPr>
          <p:cNvSpPr/>
          <p:nvPr/>
        </p:nvSpPr>
        <p:spPr>
          <a:xfrm>
            <a:off x="1122905" y="1770759"/>
            <a:ext cx="107156" cy="10715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/>
              <a:t>1</a:t>
            </a:r>
            <a:endParaRPr lang="ko-KR" altLang="en-US" sz="600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40E21BDB-A3A2-D50E-CCCA-3DF3B1FD3F1D}"/>
              </a:ext>
            </a:extLst>
          </p:cNvPr>
          <p:cNvSpPr/>
          <p:nvPr/>
        </p:nvSpPr>
        <p:spPr>
          <a:xfrm>
            <a:off x="8772748" y="1865350"/>
            <a:ext cx="630744" cy="3077353"/>
          </a:xfrm>
          <a:prstGeom prst="roundRect">
            <a:avLst>
              <a:gd name="adj" fmla="val 8161"/>
            </a:avLst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9E5B66AC-F1BB-C9B6-8D0C-1560B45C5357}"/>
              </a:ext>
            </a:extLst>
          </p:cNvPr>
          <p:cNvSpPr/>
          <p:nvPr/>
        </p:nvSpPr>
        <p:spPr>
          <a:xfrm>
            <a:off x="8772749" y="1757358"/>
            <a:ext cx="107156" cy="10715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/>
              <a:t>2</a:t>
            </a:r>
            <a:endParaRPr lang="ko-KR" altLang="en-US" sz="6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615B911-E772-3F87-048A-2094E1784492}"/>
              </a:ext>
            </a:extLst>
          </p:cNvPr>
          <p:cNvSpPr/>
          <p:nvPr/>
        </p:nvSpPr>
        <p:spPr>
          <a:xfrm>
            <a:off x="7650575" y="1552356"/>
            <a:ext cx="1752917" cy="2041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700" dirty="0"/>
              <a:t>2. </a:t>
            </a:r>
            <a:r>
              <a:rPr lang="ko-KR" altLang="en-US" sz="700" dirty="0"/>
              <a:t>알람 수신 및 </a:t>
            </a:r>
            <a:r>
              <a:rPr lang="en-US" altLang="ko-KR" sz="700" dirty="0"/>
              <a:t>SMS </a:t>
            </a:r>
            <a:r>
              <a:rPr lang="ko-KR" altLang="en-US" sz="700" dirty="0"/>
              <a:t>수신 여부 설정</a:t>
            </a:r>
          </a:p>
        </p:txBody>
      </p:sp>
    </p:spTree>
    <p:extLst>
      <p:ext uri="{BB962C8B-B14F-4D97-AF65-F5344CB8AC3E}">
        <p14:creationId xmlns:p14="http://schemas.microsoft.com/office/powerpoint/2010/main" val="2654014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3B3A29-E0D4-0416-3A94-76B1B851A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87910"/>
          </a:xfrm>
        </p:spPr>
        <p:txBody>
          <a:bodyPr>
            <a:noAutofit/>
          </a:bodyPr>
          <a:lstStyle/>
          <a:p>
            <a:r>
              <a:rPr lang="ko-KR" altLang="en-US" sz="2400" dirty="0"/>
              <a:t>이벤트 관리 </a:t>
            </a:r>
            <a:r>
              <a:rPr lang="en-US" altLang="ko-KR" sz="2400" dirty="0"/>
              <a:t>– </a:t>
            </a:r>
            <a:r>
              <a:rPr lang="ko-KR" altLang="en-US" sz="2400" dirty="0"/>
              <a:t>이벤트 현황</a:t>
            </a:r>
          </a:p>
        </p:txBody>
      </p:sp>
      <p:pic>
        <p:nvPicPr>
          <p:cNvPr id="6" name="그림 5" descr="스크린샷, 텍스트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4E3E01D5-A37E-5DD5-D017-EB27325EF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054" y="981964"/>
            <a:ext cx="6977117" cy="337954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36BB2F81-52A5-6ADE-1F87-4FAF902EA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371" y="3249828"/>
            <a:ext cx="7265937" cy="3520346"/>
          </a:xfrm>
          <a:prstGeom prst="rect">
            <a:avLst/>
          </a:prstGeom>
        </p:spPr>
      </p:pic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12BBCAAC-E973-BB14-756B-87EBD8BEA061}"/>
              </a:ext>
            </a:extLst>
          </p:cNvPr>
          <p:cNvSpPr/>
          <p:nvPr/>
        </p:nvSpPr>
        <p:spPr>
          <a:xfrm>
            <a:off x="7624119" y="1828800"/>
            <a:ext cx="290384" cy="234778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DB484761-8D01-05D0-A66D-1DB70EA67961}"/>
              </a:ext>
            </a:extLst>
          </p:cNvPr>
          <p:cNvSpPr/>
          <p:nvPr/>
        </p:nvSpPr>
        <p:spPr>
          <a:xfrm rot="20973677">
            <a:off x="7726002" y="2119710"/>
            <a:ext cx="389238" cy="116020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CE89E3B-09C9-78D2-A670-393FF14C1CD9}"/>
              </a:ext>
            </a:extLst>
          </p:cNvPr>
          <p:cNvSpPr/>
          <p:nvPr/>
        </p:nvSpPr>
        <p:spPr>
          <a:xfrm>
            <a:off x="8217125" y="2770863"/>
            <a:ext cx="970124" cy="204166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900"/>
              <a:t>상세보기 클릭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623098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573267C5-A035-F778-8FF8-85F77AA27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43" y="847164"/>
            <a:ext cx="6637634" cy="362540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7C5045F-23C8-1D1E-CD70-1D11464A5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7841" y="1938562"/>
            <a:ext cx="1644964" cy="158456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53B3A29-E0D4-0416-3A94-76B1B851A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87910"/>
          </a:xfrm>
        </p:spPr>
        <p:txBody>
          <a:bodyPr>
            <a:noAutofit/>
          </a:bodyPr>
          <a:lstStyle/>
          <a:p>
            <a:r>
              <a:rPr lang="ko-KR" altLang="en-US" sz="2400" dirty="0"/>
              <a:t>이벤트 발생 시나리오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82539E8-AC01-6CDB-9647-57AAC995B112}"/>
              </a:ext>
            </a:extLst>
          </p:cNvPr>
          <p:cNvSpPr/>
          <p:nvPr/>
        </p:nvSpPr>
        <p:spPr>
          <a:xfrm>
            <a:off x="2257360" y="3617256"/>
            <a:ext cx="2818903" cy="51099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900" dirty="0"/>
              <a:t>수신 설정된 센서에서 이벤트 발생 시 팝업 창 출력 및 일정 시간 후 닫힘</a:t>
            </a:r>
            <a:r>
              <a:rPr lang="en-US" altLang="ko-KR" sz="900" dirty="0"/>
              <a:t>.</a:t>
            </a:r>
            <a:r>
              <a:rPr lang="ko-KR" altLang="en-US" sz="900" dirty="0"/>
              <a:t> </a:t>
            </a:r>
            <a:endParaRPr lang="en-US" altLang="ko-KR" sz="900" dirty="0"/>
          </a:p>
          <a:p>
            <a:pPr marL="228600" indent="-228600">
              <a:buAutoNum type="arabicPeriod"/>
            </a:pPr>
            <a:r>
              <a:rPr lang="ko-KR" altLang="en-US" sz="900" dirty="0"/>
              <a:t>닫힘 버튼 클릭 시 이벤트 확인으로 판단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E8E218-3FDD-3751-F8A9-85EAFCBE9E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5026" y="847164"/>
            <a:ext cx="2458733" cy="504937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21059F8-2EA3-2581-BA4F-AB34525893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3396" r="77389"/>
          <a:stretch/>
        </p:blipFill>
        <p:spPr>
          <a:xfrm>
            <a:off x="190375" y="4928347"/>
            <a:ext cx="555938" cy="838386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E98798EB-432B-BBFE-BDBA-DC53E7345D82}"/>
              </a:ext>
            </a:extLst>
          </p:cNvPr>
          <p:cNvSpPr/>
          <p:nvPr/>
        </p:nvSpPr>
        <p:spPr>
          <a:xfrm>
            <a:off x="847908" y="4928347"/>
            <a:ext cx="2818903" cy="51099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28600" indent="-228600">
              <a:buFont typeface="+mj-lt"/>
              <a:buAutoNum type="arabicPeriod" startAt="3"/>
            </a:pPr>
            <a:r>
              <a:rPr lang="ko-KR" altLang="en-US" sz="900" dirty="0"/>
              <a:t>미확인 시 이벤트 알람 배지에 알람 수신 상태 표시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8A909726-B2E7-94A8-6593-A9DECD5B41E5}"/>
              </a:ext>
            </a:extLst>
          </p:cNvPr>
          <p:cNvSpPr/>
          <p:nvPr/>
        </p:nvSpPr>
        <p:spPr>
          <a:xfrm>
            <a:off x="337665" y="5220910"/>
            <a:ext cx="290384" cy="234778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7420A75-C14F-E551-D7A2-4A5D49F80B9F}"/>
              </a:ext>
            </a:extLst>
          </p:cNvPr>
          <p:cNvSpPr/>
          <p:nvPr/>
        </p:nvSpPr>
        <p:spPr>
          <a:xfrm>
            <a:off x="8525189" y="5082803"/>
            <a:ext cx="3077806" cy="907859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28600" indent="-228600">
              <a:buFont typeface="+mj-lt"/>
              <a:buAutoNum type="arabicPeriod" startAt="4"/>
            </a:pPr>
            <a:r>
              <a:rPr lang="ko-KR" altLang="en-US" sz="900" dirty="0"/>
              <a:t>이벤트 알람 배지 클릭 시 지정된 시간내의 이벤트 알람 목록 출력</a:t>
            </a:r>
            <a:endParaRPr lang="en-US" altLang="ko-KR" sz="900" dirty="0"/>
          </a:p>
          <a:p>
            <a:pPr marL="228600" indent="-228600">
              <a:buFont typeface="+mj-lt"/>
              <a:buAutoNum type="arabicPeriod" startAt="4"/>
            </a:pPr>
            <a:r>
              <a:rPr lang="ko-KR" altLang="en-US" sz="900" dirty="0"/>
              <a:t>기 확인 이벤트와 미 확인 이벤트 구분</a:t>
            </a:r>
            <a:r>
              <a:rPr lang="en-US" altLang="ko-KR" sz="900" dirty="0"/>
              <a:t>(</a:t>
            </a:r>
            <a:r>
              <a:rPr lang="ko-KR" altLang="en-US" sz="900" dirty="0"/>
              <a:t>색상 혹은 투명도 등</a:t>
            </a:r>
            <a:r>
              <a:rPr lang="en-US" altLang="ko-KR" sz="900" dirty="0"/>
              <a:t>)</a:t>
            </a:r>
          </a:p>
          <a:p>
            <a:pPr marL="228600" indent="-228600">
              <a:buFont typeface="+mj-lt"/>
              <a:buAutoNum type="arabicPeriod" startAt="4"/>
            </a:pPr>
            <a:r>
              <a:rPr lang="ko-KR" altLang="en-US" sz="900" dirty="0"/>
              <a:t>닫기 버튼 클릭 시 미 확인 이벤트는 모두 확인 상태로 변경</a:t>
            </a:r>
            <a:r>
              <a:rPr lang="en-US" altLang="ko-KR" sz="900" dirty="0"/>
              <a:t>, </a:t>
            </a:r>
            <a:r>
              <a:rPr lang="ko-KR" altLang="en-US" sz="900" dirty="0"/>
              <a:t>알람 배지 상태 변경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4AE4A3BD-4ED6-185D-B853-7CD93AA11DD8}"/>
              </a:ext>
            </a:extLst>
          </p:cNvPr>
          <p:cNvSpPr/>
          <p:nvPr/>
        </p:nvSpPr>
        <p:spPr>
          <a:xfrm>
            <a:off x="4341254" y="1997432"/>
            <a:ext cx="201551" cy="162956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DE5A27B-A933-6C04-B347-C03C7C59B626}"/>
              </a:ext>
            </a:extLst>
          </p:cNvPr>
          <p:cNvSpPr/>
          <p:nvPr/>
        </p:nvSpPr>
        <p:spPr>
          <a:xfrm>
            <a:off x="10012553" y="1459912"/>
            <a:ext cx="201551" cy="162956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8208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BACB5-2013-DE93-E2F1-CC6FEF8C4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이벤트 수신 설정 관련 문의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05EB80-860E-5574-36FF-51F45C28B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이벤트 수신 설정은 누가</a:t>
            </a:r>
            <a:r>
              <a:rPr lang="en-US" altLang="ko-KR" dirty="0"/>
              <a:t>(</a:t>
            </a:r>
            <a:r>
              <a:rPr lang="ko-KR" altLang="en-US" dirty="0"/>
              <a:t>관리자</a:t>
            </a:r>
            <a:r>
              <a:rPr lang="en-US" altLang="ko-KR" dirty="0"/>
              <a:t>, </a:t>
            </a:r>
            <a:r>
              <a:rPr lang="ko-KR" altLang="en-US" dirty="0"/>
              <a:t>사용자</a:t>
            </a:r>
            <a:r>
              <a:rPr lang="en-US" altLang="ko-KR" dirty="0"/>
              <a:t>)</a:t>
            </a:r>
            <a:r>
              <a:rPr lang="ko-KR" altLang="en-US" dirty="0"/>
              <a:t> 하는 가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일반 사용자가 할 경우 출력할 센서 범위는 어떻게 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9065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206</Words>
  <Application>Microsoft Office PowerPoint</Application>
  <PresentationFormat>와이드스크린</PresentationFormat>
  <Paragraphs>31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이벤트 관리</vt:lpstr>
      <vt:lpstr>이벤트 관리 – 알람 매칭(관리자)</vt:lpstr>
      <vt:lpstr>이벤트 관리 – 알람 매칭(사용자)</vt:lpstr>
      <vt:lpstr>이벤트 관리 – 이벤트 현황</vt:lpstr>
      <vt:lpstr>이벤트 발생 시나리오</vt:lpstr>
      <vt:lpstr>이벤트 수신 설정 관련 문의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이벤트 관리</dc:title>
  <dc:creator>다인랩</dc:creator>
  <cp:lastModifiedBy>다인랩</cp:lastModifiedBy>
  <cp:revision>1</cp:revision>
  <dcterms:created xsi:type="dcterms:W3CDTF">2023-11-03T00:15:39Z</dcterms:created>
  <dcterms:modified xsi:type="dcterms:W3CDTF">2023-11-03T00:50:52Z</dcterms:modified>
</cp:coreProperties>
</file>

<file path=docProps/thumbnail.jpeg>
</file>